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980" r:id="rId2"/>
    <p:sldId id="981" r:id="rId3"/>
    <p:sldId id="982" r:id="rId4"/>
    <p:sldId id="983" r:id="rId5"/>
    <p:sldId id="984" r:id="rId6"/>
    <p:sldId id="98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317. VANTUNG MITE’N PAIPIH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Carried by the Angels</a:t>
            </a:r>
          </a:p>
          <a:p>
            <a:r>
              <a:rPr lang="en-US" sz="1500" dirty="0"/>
              <a:t>Luka 16:22</a:t>
            </a:r>
          </a:p>
          <a:p>
            <a:r>
              <a:rPr lang="en-US" sz="1500" dirty="0"/>
              <a:t>Daniel Webster </a:t>
            </a:r>
            <a:r>
              <a:rPr lang="en-US" sz="1500" dirty="0" err="1"/>
              <a:t>Shittle</a:t>
            </a:r>
            <a:r>
              <a:rPr lang="en-US" sz="1500" dirty="0"/>
              <a:t>, 1840-1901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20227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kongkhak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09220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dim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la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4985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sin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62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nungzuite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sum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-et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bawlsiatna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paisan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 hi,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Nungciang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01468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hanciamin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84504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205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317. VANTUNG MITE’N PAIPIH 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2018-12-14T15:17:38Z</dcterms:modified>
</cp:coreProperties>
</file>